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4399895" cy="8999855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3" userDrawn="1">
          <p15:clr>
            <a:srgbClr val="A4A3A4"/>
          </p15:clr>
        </p15:guide>
        <p15:guide id="2" pos="4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803"/>
        <p:guide pos="45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77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415995" y="1200081"/>
            <a:ext cx="11574592" cy="3373456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87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415995" y="4672756"/>
            <a:ext cx="11574592" cy="193241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3150" spc="200"/>
            </a:lvl1pPr>
            <a:lvl2pPr marL="600075" indent="0" algn="ctr">
              <a:buNone/>
              <a:defRPr sz="2625"/>
            </a:lvl2pPr>
            <a:lvl3pPr marL="1200150" indent="0" algn="ctr">
              <a:buNone/>
              <a:defRPr sz="2360"/>
            </a:lvl3pPr>
            <a:lvl4pPr marL="1800225" indent="0" algn="ctr">
              <a:buNone/>
              <a:defRPr sz="2100"/>
            </a:lvl4pPr>
            <a:lvl5pPr marL="2400300" indent="0" algn="ctr">
              <a:buNone/>
              <a:defRPr sz="2100"/>
            </a:lvl5pPr>
            <a:lvl6pPr marL="2999740" indent="0" algn="ctr">
              <a:buNone/>
              <a:defRPr sz="2100"/>
            </a:lvl6pPr>
            <a:lvl7pPr marL="3599815" indent="0" algn="ctr">
              <a:buNone/>
              <a:defRPr sz="2100"/>
            </a:lvl7pPr>
            <a:lvl8pPr marL="4199890" indent="0" algn="ctr">
              <a:buNone/>
              <a:defRPr sz="2100"/>
            </a:lvl8pPr>
            <a:lvl9pPr marL="4799965" indent="0" algn="ctr">
              <a:buNone/>
              <a:defRPr sz="21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718628" y="1015817"/>
            <a:ext cx="12960821" cy="719576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415995" y="3260062"/>
            <a:ext cx="11574592" cy="133709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78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415995" y="4672756"/>
            <a:ext cx="11574592" cy="618939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315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628" y="798479"/>
            <a:ext cx="12956569" cy="92604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18628" y="1956037"/>
            <a:ext cx="12956569" cy="6246091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351488" y="5050734"/>
            <a:ext cx="9176329" cy="1006367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77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351488" y="6057102"/>
            <a:ext cx="9176329" cy="1138659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3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007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20015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002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003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74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81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96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628" y="798479"/>
            <a:ext cx="12956569" cy="92604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718628" y="1970212"/>
            <a:ext cx="6114718" cy="6231917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7573236" y="1970212"/>
            <a:ext cx="6114718" cy="6231917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628" y="798479"/>
            <a:ext cx="12956569" cy="92604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18628" y="1875717"/>
            <a:ext cx="6310321" cy="500821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0075" indent="0">
              <a:buNone/>
              <a:defRPr sz="2625" b="1"/>
            </a:lvl2pPr>
            <a:lvl3pPr marL="1200150" indent="0">
              <a:buNone/>
              <a:defRPr sz="2360" b="1"/>
            </a:lvl3pPr>
            <a:lvl4pPr marL="1800225" indent="0">
              <a:buNone/>
              <a:defRPr sz="2100" b="1"/>
            </a:lvl4pPr>
            <a:lvl5pPr marL="2400300" indent="0">
              <a:buNone/>
              <a:defRPr sz="2100" b="1"/>
            </a:lvl5pPr>
            <a:lvl6pPr marL="2999740" indent="0">
              <a:buNone/>
              <a:defRPr sz="2100" b="1"/>
            </a:lvl6pPr>
            <a:lvl7pPr marL="3599815" indent="0">
              <a:buNone/>
              <a:defRPr sz="2100" b="1"/>
            </a:lvl7pPr>
            <a:lvl8pPr marL="4199890" indent="0">
              <a:buNone/>
              <a:defRPr sz="2100" b="1"/>
            </a:lvl8pPr>
            <a:lvl9pPr marL="4799965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718628" y="2433235"/>
            <a:ext cx="6310321" cy="5768893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7365526" y="1865912"/>
            <a:ext cx="6310321" cy="500821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0075" indent="0">
              <a:buNone/>
              <a:defRPr sz="2625" b="1"/>
            </a:lvl2pPr>
            <a:lvl3pPr marL="1200150" indent="0">
              <a:buNone/>
              <a:defRPr sz="2360" b="1"/>
            </a:lvl3pPr>
            <a:lvl4pPr marL="1800225" indent="0">
              <a:buNone/>
              <a:defRPr sz="2100" b="1"/>
            </a:lvl4pPr>
            <a:lvl5pPr marL="2400300" indent="0">
              <a:buNone/>
              <a:defRPr sz="2100" b="1"/>
            </a:lvl5pPr>
            <a:lvl6pPr marL="2999740" indent="0">
              <a:buNone/>
              <a:defRPr sz="2100" b="1"/>
            </a:lvl6pPr>
            <a:lvl7pPr marL="3599815" indent="0">
              <a:buNone/>
              <a:defRPr sz="2100" b="1"/>
            </a:lvl7pPr>
            <a:lvl8pPr marL="4199890" indent="0">
              <a:buNone/>
              <a:defRPr sz="2100" b="1"/>
            </a:lvl8pPr>
            <a:lvl9pPr marL="4799965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7365526" y="2433235"/>
            <a:ext cx="6310321" cy="5768893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628" y="798479"/>
            <a:ext cx="12956569" cy="926047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718628" y="2041083"/>
            <a:ext cx="6181191" cy="6047652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1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7500948" y="2041083"/>
            <a:ext cx="6174249" cy="6047652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2089112" y="1200081"/>
            <a:ext cx="1233149" cy="6600445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367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080068" y="1200081"/>
            <a:ext cx="10830450" cy="6600445"/>
          </a:xfrm>
        </p:spPr>
        <p:txBody>
          <a:bodyPr vert="eaVert" lIns="46800" tIns="46800" rIns="46800" bIns="46800"/>
          <a:lstStyle>
            <a:lvl1pPr marL="299720" indent="-299720">
              <a:spcAft>
                <a:spcPts val="1000"/>
              </a:spcAft>
              <a:defRPr spc="300"/>
            </a:lvl1pPr>
            <a:lvl2pPr marL="899795" indent="-299720">
              <a:defRPr spc="300"/>
            </a:lvl2pPr>
            <a:lvl3pPr marL="1499870" indent="-299720">
              <a:defRPr spc="300"/>
            </a:lvl3pPr>
            <a:lvl4pPr marL="2099945" indent="-299720">
              <a:defRPr spc="300"/>
            </a:lvl4pPr>
            <a:lvl5pPr marL="2700020" indent="-29972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718628" y="798479"/>
            <a:ext cx="12956569" cy="926047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718628" y="1956037"/>
            <a:ext cx="12956569" cy="6246091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722880" y="8287173"/>
            <a:ext cx="3189178" cy="415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3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861725" y="8287173"/>
            <a:ext cx="4677462" cy="415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3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0486019" y="8287173"/>
            <a:ext cx="3189178" cy="415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3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00150" rtl="0" eaLnBrk="1" fontAlgn="auto" latinLnBrk="0" hangingPunct="1">
        <a:lnSpc>
          <a:spcPct val="100000"/>
        </a:lnSpc>
        <a:spcBef>
          <a:spcPct val="0"/>
        </a:spcBef>
        <a:buNone/>
        <a:defRPr sz="4725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99720" indent="-299720" algn="l" defTabSz="12001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23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899795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2112645" algn="l"/>
          <a:tab pos="2112645" algn="l"/>
          <a:tab pos="2112645" algn="l"/>
          <a:tab pos="2112645" algn="l"/>
        </a:tabLst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499870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2099945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8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700020" indent="-299720" algn="l" defTabSz="12001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3300095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170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7pPr>
      <a:lvl8pPr marL="4500245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8pPr>
      <a:lvl9pPr marL="5099685" indent="-299720" algn="l" defTabSz="1200150" rtl="0" eaLnBrk="1" latinLnBrk="0" hangingPunct="1">
        <a:lnSpc>
          <a:spcPct val="90000"/>
        </a:lnSpc>
        <a:spcBef>
          <a:spcPct val="132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1pPr>
      <a:lvl2pPr marL="60007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4pPr>
      <a:lvl5pPr marL="240030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5pPr>
      <a:lvl6pPr marL="299974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6pPr>
      <a:lvl7pPr marL="359981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7pPr>
      <a:lvl8pPr marL="419989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8pPr>
      <a:lvl9pPr marL="479996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6" Type="http://schemas.openxmlformats.org/officeDocument/2006/relationships/slideLayout" Target="../slideLayouts/slideLayout7.xml"/><Relationship Id="rId55" Type="http://schemas.openxmlformats.org/officeDocument/2006/relationships/tags" Target="../tags/tag72.xml"/><Relationship Id="rId54" Type="http://schemas.openxmlformats.org/officeDocument/2006/relationships/image" Target="../media/image45.png"/><Relationship Id="rId53" Type="http://schemas.openxmlformats.org/officeDocument/2006/relationships/image" Target="../media/image44.png"/><Relationship Id="rId52" Type="http://schemas.openxmlformats.org/officeDocument/2006/relationships/image" Target="../media/image43.png"/><Relationship Id="rId51" Type="http://schemas.openxmlformats.org/officeDocument/2006/relationships/image" Target="../media/image42.svg"/><Relationship Id="rId50" Type="http://schemas.openxmlformats.org/officeDocument/2006/relationships/image" Target="../media/image41.svg"/><Relationship Id="rId5" Type="http://schemas.openxmlformats.org/officeDocument/2006/relationships/image" Target="../media/image5.png"/><Relationship Id="rId49" Type="http://schemas.openxmlformats.org/officeDocument/2006/relationships/image" Target="../media/image40.png"/><Relationship Id="rId48" Type="http://schemas.openxmlformats.org/officeDocument/2006/relationships/image" Target="../media/image39.svg"/><Relationship Id="rId47" Type="http://schemas.openxmlformats.org/officeDocument/2006/relationships/image" Target="../media/image38.png"/><Relationship Id="rId46" Type="http://schemas.openxmlformats.org/officeDocument/2006/relationships/image" Target="../media/image37.svg"/><Relationship Id="rId45" Type="http://schemas.openxmlformats.org/officeDocument/2006/relationships/image" Target="../media/image36.png"/><Relationship Id="rId44" Type="http://schemas.openxmlformats.org/officeDocument/2006/relationships/image" Target="../media/image35.svg"/><Relationship Id="rId43" Type="http://schemas.openxmlformats.org/officeDocument/2006/relationships/image" Target="../media/image34.png"/><Relationship Id="rId42" Type="http://schemas.openxmlformats.org/officeDocument/2006/relationships/tags" Target="../tags/tag71.xml"/><Relationship Id="rId41" Type="http://schemas.openxmlformats.org/officeDocument/2006/relationships/tags" Target="../tags/tag70.xml"/><Relationship Id="rId40" Type="http://schemas.openxmlformats.org/officeDocument/2006/relationships/image" Target="../media/image33.svg"/><Relationship Id="rId4" Type="http://schemas.openxmlformats.org/officeDocument/2006/relationships/image" Target="../media/image4.png"/><Relationship Id="rId39" Type="http://schemas.openxmlformats.org/officeDocument/2006/relationships/image" Target="../media/image32.png"/><Relationship Id="rId38" Type="http://schemas.openxmlformats.org/officeDocument/2006/relationships/tags" Target="../tags/tag69.xml"/><Relationship Id="rId37" Type="http://schemas.openxmlformats.org/officeDocument/2006/relationships/tags" Target="../tags/tag68.xml"/><Relationship Id="rId36" Type="http://schemas.openxmlformats.org/officeDocument/2006/relationships/tags" Target="../tags/tag67.xml"/><Relationship Id="rId35" Type="http://schemas.openxmlformats.org/officeDocument/2006/relationships/tags" Target="../tags/tag66.xml"/><Relationship Id="rId34" Type="http://schemas.openxmlformats.org/officeDocument/2006/relationships/tags" Target="../tags/tag65.xml"/><Relationship Id="rId33" Type="http://schemas.openxmlformats.org/officeDocument/2006/relationships/tags" Target="../tags/tag64.xml"/><Relationship Id="rId32" Type="http://schemas.openxmlformats.org/officeDocument/2006/relationships/image" Target="../media/image31.png"/><Relationship Id="rId31" Type="http://schemas.openxmlformats.org/officeDocument/2006/relationships/tags" Target="../tags/tag63.xml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73.xml"/><Relationship Id="rId12" Type="http://schemas.openxmlformats.org/officeDocument/2006/relationships/image" Target="../media/image29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02920" y="180340"/>
            <a:ext cx="12783185" cy="8225155"/>
            <a:chOff x="792" y="284"/>
            <a:chExt cx="20131" cy="12953"/>
          </a:xfrm>
        </p:grpSpPr>
        <p:sp>
          <p:nvSpPr>
            <p:cNvPr id="30" name="圆角矩形 29"/>
            <p:cNvSpPr/>
            <p:nvPr/>
          </p:nvSpPr>
          <p:spPr>
            <a:xfrm>
              <a:off x="792" y="356"/>
              <a:ext cx="2691" cy="1190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22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217" y="2198"/>
              <a:ext cx="1704" cy="1828"/>
            </a:xfrm>
            <a:prstGeom prst="rect">
              <a:avLst/>
            </a:prstGeom>
          </p:spPr>
        </p:pic>
        <p:pic>
          <p:nvPicPr>
            <p:cNvPr id="5" name="图片 4" descr="frame_0000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774" y="1896"/>
              <a:ext cx="2520" cy="1260"/>
            </a:xfrm>
            <a:prstGeom prst="rect">
              <a:avLst/>
            </a:prstGeom>
          </p:spPr>
        </p:pic>
        <p:pic>
          <p:nvPicPr>
            <p:cNvPr id="14" name="图片 13" descr="000000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774" y="3126"/>
              <a:ext cx="2520" cy="1260"/>
            </a:xfrm>
            <a:prstGeom prst="rect">
              <a:avLst/>
            </a:prstGeom>
          </p:spPr>
        </p:pic>
        <p:pic>
          <p:nvPicPr>
            <p:cNvPr id="9" name="图片 8" descr="frame_0001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843" y="1888"/>
              <a:ext cx="2520" cy="1260"/>
            </a:xfrm>
            <a:prstGeom prst="rect">
              <a:avLst/>
            </a:prstGeom>
          </p:spPr>
        </p:pic>
        <p:pic>
          <p:nvPicPr>
            <p:cNvPr id="10" name="图片 9" descr="frame_0002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372" y="1888"/>
              <a:ext cx="2520" cy="1260"/>
            </a:xfrm>
            <a:prstGeom prst="rect">
              <a:avLst/>
            </a:prstGeom>
          </p:spPr>
        </p:pic>
        <p:pic>
          <p:nvPicPr>
            <p:cNvPr id="15" name="图片 14" descr="000000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3844" y="3133"/>
              <a:ext cx="2520" cy="1260"/>
            </a:xfrm>
            <a:prstGeom prst="rect">
              <a:avLst/>
            </a:prstGeom>
          </p:spPr>
        </p:pic>
        <p:pic>
          <p:nvPicPr>
            <p:cNvPr id="16" name="图片 15" descr="000000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6372" y="3133"/>
              <a:ext cx="2520" cy="1260"/>
            </a:xfrm>
            <a:prstGeom prst="rect">
              <a:avLst/>
            </a:prstGeom>
          </p:spPr>
        </p:pic>
        <p:pic>
          <p:nvPicPr>
            <p:cNvPr id="22" name="图片 21" descr="frame_00003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6297" y="1896"/>
              <a:ext cx="2523" cy="1259"/>
            </a:xfrm>
            <a:prstGeom prst="rect">
              <a:avLst/>
            </a:prstGeom>
          </p:spPr>
        </p:pic>
        <p:pic>
          <p:nvPicPr>
            <p:cNvPr id="23" name="图片 22" descr="00000002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297" y="3126"/>
              <a:ext cx="2523" cy="1260"/>
            </a:xfrm>
            <a:prstGeom prst="rect">
              <a:avLst/>
            </a:prstGeom>
          </p:spPr>
        </p:pic>
        <p:pic>
          <p:nvPicPr>
            <p:cNvPr id="24" name="图片 23" descr="frame_00004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8810" y="1892"/>
              <a:ext cx="2523" cy="1259"/>
            </a:xfrm>
            <a:prstGeom prst="rect">
              <a:avLst/>
            </a:prstGeom>
          </p:spPr>
        </p:pic>
        <p:pic>
          <p:nvPicPr>
            <p:cNvPr id="25" name="图片 24" descr="00000003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8811" y="3137"/>
              <a:ext cx="2523" cy="1259"/>
            </a:xfrm>
            <a:prstGeom prst="rect">
              <a:avLst/>
            </a:prstGeom>
          </p:spPr>
        </p:pic>
        <p:pic>
          <p:nvPicPr>
            <p:cNvPr id="26" name="图片 25" descr="frame_00014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1320" y="1882"/>
              <a:ext cx="2523" cy="1259"/>
            </a:xfrm>
            <a:prstGeom prst="rect">
              <a:avLst/>
            </a:prstGeom>
          </p:spPr>
        </p:pic>
        <p:pic>
          <p:nvPicPr>
            <p:cNvPr id="31" name="图片 30" descr="00000013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1321" y="3128"/>
              <a:ext cx="2523" cy="1259"/>
            </a:xfrm>
            <a:prstGeom prst="rect">
              <a:avLst/>
            </a:prstGeom>
          </p:spPr>
        </p:pic>
        <p:pic>
          <p:nvPicPr>
            <p:cNvPr id="47" name="图片 46" descr="frame_00032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6954" y="6922"/>
              <a:ext cx="5746" cy="3172"/>
            </a:xfrm>
            <a:prstGeom prst="rect">
              <a:avLst/>
            </a:prstGeom>
          </p:spPr>
        </p:pic>
        <p:pic>
          <p:nvPicPr>
            <p:cNvPr id="49" name="图片 48" descr="frame_00032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2701" y="6913"/>
              <a:ext cx="6194" cy="3172"/>
            </a:xfrm>
            <a:prstGeom prst="rect">
              <a:avLst/>
            </a:prstGeom>
          </p:spPr>
        </p:pic>
        <p:pic>
          <p:nvPicPr>
            <p:cNvPr id="53" name="图片 52" descr="frame_00005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293" y="4401"/>
              <a:ext cx="2523" cy="1259"/>
            </a:xfrm>
            <a:prstGeom prst="rect">
              <a:avLst/>
            </a:prstGeom>
          </p:spPr>
        </p:pic>
        <p:pic>
          <p:nvPicPr>
            <p:cNvPr id="54" name="图片 53" descr="00000004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6286" y="5670"/>
              <a:ext cx="2523" cy="1259"/>
            </a:xfrm>
            <a:prstGeom prst="rect">
              <a:avLst/>
            </a:prstGeom>
          </p:spPr>
        </p:pic>
        <p:pic>
          <p:nvPicPr>
            <p:cNvPr id="55" name="图片 54" descr="00000009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8806" y="5661"/>
              <a:ext cx="2523" cy="1259"/>
            </a:xfrm>
            <a:prstGeom prst="rect">
              <a:avLst/>
            </a:prstGeom>
          </p:spPr>
        </p:pic>
        <p:pic>
          <p:nvPicPr>
            <p:cNvPr id="56" name="图片 55" descr="frame_00010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8807" y="4399"/>
              <a:ext cx="2523" cy="1259"/>
            </a:xfrm>
            <a:prstGeom prst="rect">
              <a:avLst/>
            </a:prstGeom>
          </p:spPr>
        </p:pic>
        <p:pic>
          <p:nvPicPr>
            <p:cNvPr id="57" name="图片 56" descr="00000011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1318" y="5666"/>
              <a:ext cx="2523" cy="1259"/>
            </a:xfrm>
            <a:prstGeom prst="rect">
              <a:avLst/>
            </a:prstGeom>
          </p:spPr>
        </p:pic>
        <p:pic>
          <p:nvPicPr>
            <p:cNvPr id="58" name="图片 57" descr="frame_00012"/>
            <p:cNvPicPr/>
            <p:nvPr/>
          </p:nvPicPr>
          <p:blipFill>
            <a:blip r:embed="rId20"/>
            <a:stretch>
              <a:fillRect/>
            </a:stretch>
          </p:blipFill>
          <p:spPr>
            <a:xfrm>
              <a:off x="11329" y="4402"/>
              <a:ext cx="2523" cy="1259"/>
            </a:xfrm>
            <a:prstGeom prst="rect">
              <a:avLst/>
            </a:prstGeom>
          </p:spPr>
        </p:pic>
        <p:pic>
          <p:nvPicPr>
            <p:cNvPr id="59" name="图片 58" descr="00000014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13842" y="5656"/>
              <a:ext cx="2523" cy="1259"/>
            </a:xfrm>
            <a:prstGeom prst="rect">
              <a:avLst/>
            </a:prstGeom>
          </p:spPr>
        </p:pic>
        <p:pic>
          <p:nvPicPr>
            <p:cNvPr id="60" name="图片 59" descr="frame_00015"/>
            <p:cNvPicPr/>
            <p:nvPr/>
          </p:nvPicPr>
          <p:blipFill>
            <a:blip r:embed="rId22"/>
            <a:stretch>
              <a:fillRect/>
            </a:stretch>
          </p:blipFill>
          <p:spPr>
            <a:xfrm>
              <a:off x="13853" y="4402"/>
              <a:ext cx="2523" cy="1259"/>
            </a:xfrm>
            <a:prstGeom prst="rect">
              <a:avLst/>
            </a:prstGeom>
          </p:spPr>
        </p:pic>
        <p:pic>
          <p:nvPicPr>
            <p:cNvPr id="61" name="图片 60" descr="00000019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16371" y="5658"/>
              <a:ext cx="2523" cy="1259"/>
            </a:xfrm>
            <a:prstGeom prst="rect">
              <a:avLst/>
            </a:prstGeom>
          </p:spPr>
        </p:pic>
        <p:pic>
          <p:nvPicPr>
            <p:cNvPr id="62" name="图片 61" descr="frame_00020"/>
            <p:cNvPicPr/>
            <p:nvPr/>
          </p:nvPicPr>
          <p:blipFill>
            <a:blip r:embed="rId24"/>
            <a:stretch>
              <a:fillRect/>
            </a:stretch>
          </p:blipFill>
          <p:spPr>
            <a:xfrm>
              <a:off x="16367" y="4408"/>
              <a:ext cx="2523" cy="1259"/>
            </a:xfrm>
            <a:prstGeom prst="rect">
              <a:avLst/>
            </a:prstGeom>
          </p:spPr>
        </p:pic>
        <p:pic>
          <p:nvPicPr>
            <p:cNvPr id="63" name="图片 62" descr="00000001"/>
            <p:cNvPicPr/>
            <p:nvPr/>
          </p:nvPicPr>
          <p:blipFill>
            <a:blip r:embed="rId25"/>
            <a:stretch>
              <a:fillRect/>
            </a:stretch>
          </p:blipFill>
          <p:spPr>
            <a:xfrm>
              <a:off x="3780" y="5653"/>
              <a:ext cx="2523" cy="1276"/>
            </a:xfrm>
            <a:prstGeom prst="rect">
              <a:avLst/>
            </a:prstGeom>
          </p:spPr>
        </p:pic>
        <p:pic>
          <p:nvPicPr>
            <p:cNvPr id="64" name="图片 63" descr="frame_00002"/>
            <p:cNvPicPr/>
            <p:nvPr/>
          </p:nvPicPr>
          <p:blipFill>
            <a:blip r:embed="rId26"/>
            <a:stretch>
              <a:fillRect/>
            </a:stretch>
          </p:blipFill>
          <p:spPr>
            <a:xfrm>
              <a:off x="3780" y="4415"/>
              <a:ext cx="2523" cy="1259"/>
            </a:xfrm>
            <a:prstGeom prst="rect">
              <a:avLst/>
            </a:prstGeom>
          </p:spPr>
        </p:pic>
        <p:pic>
          <p:nvPicPr>
            <p:cNvPr id="65" name="图片 64" descr="frame_00035_mask"/>
            <p:cNvPicPr/>
            <p:nvPr/>
          </p:nvPicPr>
          <p:blipFill>
            <a:blip r:embed="rId27"/>
            <a:stretch>
              <a:fillRect/>
            </a:stretch>
          </p:blipFill>
          <p:spPr>
            <a:xfrm>
              <a:off x="3794" y="6926"/>
              <a:ext cx="3161" cy="3160"/>
            </a:xfrm>
            <a:prstGeom prst="rect">
              <a:avLst/>
            </a:prstGeom>
          </p:spPr>
        </p:pic>
        <p:pic>
          <p:nvPicPr>
            <p:cNvPr id="66" name="图片 65" descr="frame_00038_mask"/>
            <p:cNvPicPr/>
            <p:nvPr/>
          </p:nvPicPr>
          <p:blipFill>
            <a:blip r:embed="rId28"/>
            <a:stretch>
              <a:fillRect/>
            </a:stretch>
          </p:blipFill>
          <p:spPr>
            <a:xfrm>
              <a:off x="3795" y="10079"/>
              <a:ext cx="3107" cy="3158"/>
            </a:xfrm>
            <a:prstGeom prst="rect">
              <a:avLst/>
            </a:prstGeom>
          </p:spPr>
        </p:pic>
        <p:sp>
          <p:nvSpPr>
            <p:cNvPr id="68" name="圆角矩形 67"/>
            <p:cNvSpPr/>
            <p:nvPr/>
          </p:nvSpPr>
          <p:spPr>
            <a:xfrm>
              <a:off x="886" y="2961"/>
              <a:ext cx="2499" cy="9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Fastpace Motions</a:t>
              </a:r>
              <a:endPara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886" y="5157"/>
              <a:ext cx="2499" cy="9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Semantic Understand</a:t>
              </a:r>
              <a:endPara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889" y="8630"/>
              <a:ext cx="2499" cy="9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FB Ground</a:t>
              </a:r>
              <a:endPara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Distinguish</a:t>
              </a:r>
              <a:endPara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886" y="9907"/>
              <a:ext cx="2499" cy="9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Multi-object Processing</a:t>
              </a:r>
              <a:endPara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72" name="图片 71" descr="00000039"/>
            <p:cNvPicPr/>
            <p:nvPr/>
          </p:nvPicPr>
          <p:blipFill>
            <a:blip r:embed="rId29"/>
            <a:stretch>
              <a:fillRect/>
            </a:stretch>
          </p:blipFill>
          <p:spPr>
            <a:xfrm>
              <a:off x="6888" y="10071"/>
              <a:ext cx="5797" cy="3165"/>
            </a:xfrm>
            <a:prstGeom prst="rect">
              <a:avLst/>
            </a:prstGeom>
          </p:spPr>
        </p:pic>
        <p:pic>
          <p:nvPicPr>
            <p:cNvPr id="73" name="图片 72" descr="0000003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685" y="10079"/>
              <a:ext cx="6209" cy="3158"/>
            </a:xfrm>
            <a:prstGeom prst="rect">
              <a:avLst/>
            </a:prstGeom>
          </p:spPr>
        </p:pic>
        <p:pic>
          <p:nvPicPr>
            <p:cNvPr id="74" name="图片 73"/>
            <p:cNvPicPr/>
            <p:nvPr>
              <p:custDataLst>
                <p:tags r:id="rId31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3729" y="284"/>
              <a:ext cx="723" cy="713"/>
            </a:xfrm>
            <a:prstGeom prst="rect">
              <a:avLst/>
            </a:prstGeom>
          </p:spPr>
        </p:pic>
        <p:sp>
          <p:nvSpPr>
            <p:cNvPr id="75" name="圆角矩形 74"/>
            <p:cNvSpPr/>
            <p:nvPr>
              <p:custDataLst>
                <p:tags r:id="rId33"/>
              </p:custDataLst>
            </p:nvPr>
          </p:nvSpPr>
          <p:spPr>
            <a:xfrm>
              <a:off x="4560" y="356"/>
              <a:ext cx="6088" cy="5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red 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metal ball held in hands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76" name="图片 75"/>
            <p:cNvPicPr/>
            <p:nvPr>
              <p:custDataLst>
                <p:tags r:id="rId34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3729" y="1045"/>
              <a:ext cx="723" cy="713"/>
            </a:xfrm>
            <a:prstGeom prst="rect">
              <a:avLst/>
            </a:prstGeom>
          </p:spPr>
        </p:pic>
        <p:sp>
          <p:nvSpPr>
            <p:cNvPr id="77" name="圆角矩形 76"/>
            <p:cNvSpPr/>
            <p:nvPr>
              <p:custDataLst>
                <p:tags r:id="rId35"/>
              </p:custDataLst>
            </p:nvPr>
          </p:nvSpPr>
          <p:spPr>
            <a:xfrm>
              <a:off x="4560" y="1117"/>
              <a:ext cx="7700" cy="5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people 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were running in the background</a:t>
              </a:r>
              <a:endParaRPr lang="en-US" altLang="zh-CN" sz="16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79" name="图片 78"/>
            <p:cNvPicPr/>
            <p:nvPr>
              <p:custDataLst>
                <p:tags r:id="rId36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11429" y="284"/>
              <a:ext cx="723" cy="713"/>
            </a:xfrm>
            <a:prstGeom prst="rect">
              <a:avLst/>
            </a:prstGeom>
          </p:spPr>
        </p:pic>
        <p:sp>
          <p:nvSpPr>
            <p:cNvPr id="80" name="圆角矩形 79"/>
            <p:cNvSpPr/>
            <p:nvPr>
              <p:custDataLst>
                <p:tags r:id="rId37"/>
              </p:custDataLst>
            </p:nvPr>
          </p:nvSpPr>
          <p:spPr>
            <a:xfrm>
              <a:off x="12260" y="356"/>
              <a:ext cx="6392" cy="5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person </a:t>
              </a:r>
              <a:r>
                <a:rPr lang="en-US" altLang="zh-CN" sz="16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rides the whale  in the </a:t>
              </a:r>
              <a:r>
                <a:rPr lang="en-US" altLang="zh-CN" sz="16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left</a:t>
              </a:r>
              <a:endParaRPr lang="en-US" altLang="zh-CN" sz="16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81" name="图片 80" descr="跑步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9167" y="484"/>
              <a:ext cx="353" cy="353"/>
            </a:xfrm>
            <a:prstGeom prst="rect">
              <a:avLst/>
            </a:prstGeom>
          </p:spPr>
        </p:pic>
        <p:pic>
          <p:nvPicPr>
            <p:cNvPr id="82" name="图片 81" descr="跑步"/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9549" y="484"/>
              <a:ext cx="353" cy="353"/>
            </a:xfrm>
            <a:prstGeom prst="rect">
              <a:avLst/>
            </a:prstGeom>
          </p:spPr>
        </p:pic>
        <p:pic>
          <p:nvPicPr>
            <p:cNvPr id="83" name="图片 82" descr="网络信号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971" y="377"/>
              <a:ext cx="464" cy="464"/>
            </a:xfrm>
            <a:prstGeom prst="rect">
              <a:avLst/>
            </a:prstGeom>
          </p:spPr>
        </p:pic>
        <p:pic>
          <p:nvPicPr>
            <p:cNvPr id="84" name="图片 83" descr="大脑想法"/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7387" y="459"/>
              <a:ext cx="354" cy="354"/>
            </a:xfrm>
            <a:prstGeom prst="rect">
              <a:avLst/>
            </a:prstGeom>
          </p:spPr>
        </p:pic>
        <p:pic>
          <p:nvPicPr>
            <p:cNvPr id="85" name="图片 84" descr="大脑想法"/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17742" y="459"/>
              <a:ext cx="354" cy="354"/>
            </a:xfrm>
            <a:prstGeom prst="rect">
              <a:avLst/>
            </a:prstGeom>
          </p:spPr>
        </p:pic>
        <p:pic>
          <p:nvPicPr>
            <p:cNvPr id="86" name="图片 85" descr="螺旋线条眩晕"/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10544" y="1184"/>
              <a:ext cx="395" cy="395"/>
            </a:xfrm>
            <a:prstGeom prst="rect">
              <a:avLst/>
            </a:prstGeom>
          </p:spPr>
        </p:pic>
        <p:pic>
          <p:nvPicPr>
            <p:cNvPr id="87" name="图片 86" descr="螺旋线条眩晕"/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1034" y="1198"/>
              <a:ext cx="395" cy="395"/>
            </a:xfrm>
            <a:prstGeom prst="rect">
              <a:avLst/>
            </a:prstGeom>
          </p:spPr>
        </p:pic>
        <p:sp>
          <p:nvSpPr>
            <p:cNvPr id="88" name="圆角矩形 87"/>
            <p:cNvSpPr/>
            <p:nvPr/>
          </p:nvSpPr>
          <p:spPr>
            <a:xfrm>
              <a:off x="11548" y="1240"/>
              <a:ext cx="340" cy="32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12580" y="1117"/>
              <a:ext cx="6071" cy="56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91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12778" y="1253"/>
              <a:ext cx="560" cy="30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3338" y="1117"/>
              <a:ext cx="13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FF00"/>
                  </a:solidFill>
                  <a:latin typeface="Times New Roman" panose="02020603050405020304" charset="0"/>
                  <a:cs typeface="Times New Roman" panose="02020603050405020304" charset="0"/>
                </a:rPr>
                <a:t>Focus</a:t>
              </a:r>
              <a:endParaRPr lang="en-US" altLang="zh-CN" b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14711" y="1253"/>
              <a:ext cx="560" cy="30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5271" y="1117"/>
              <a:ext cx="13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Good</a:t>
              </a:r>
              <a:endParaRPr lang="en-US" altLang="zh-CN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16502" y="1243"/>
              <a:ext cx="560" cy="307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7062" y="1117"/>
              <a:ext cx="13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Poor</a:t>
              </a:r>
              <a:endPara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4197" y="2364"/>
              <a:ext cx="363" cy="30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6657" y="2365"/>
              <a:ext cx="401" cy="30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411" y="2124"/>
              <a:ext cx="331" cy="30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11888" y="2364"/>
              <a:ext cx="490" cy="30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14488" y="2338"/>
              <a:ext cx="427" cy="30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17062" y="2124"/>
              <a:ext cx="325" cy="30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4197" y="3412"/>
              <a:ext cx="363" cy="30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19377" y="3126"/>
              <a:ext cx="933" cy="791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9411" y="3292"/>
              <a:ext cx="331" cy="30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11888" y="3468"/>
              <a:ext cx="490" cy="30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14488" y="3468"/>
              <a:ext cx="427" cy="30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17062" y="3412"/>
              <a:ext cx="325" cy="30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4197" y="4707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4150" y="5952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圆角矩形 110"/>
            <p:cNvSpPr/>
            <p:nvPr/>
          </p:nvSpPr>
          <p:spPr>
            <a:xfrm>
              <a:off x="6782" y="4707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圆角矩形 111"/>
            <p:cNvSpPr/>
            <p:nvPr/>
          </p:nvSpPr>
          <p:spPr>
            <a:xfrm>
              <a:off x="6782" y="5952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9513" y="4667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9513" y="5952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12073" y="4707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6" name="圆角矩形 115"/>
            <p:cNvSpPr/>
            <p:nvPr/>
          </p:nvSpPr>
          <p:spPr>
            <a:xfrm>
              <a:off x="12073" y="5952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圆角矩形 116"/>
            <p:cNvSpPr/>
            <p:nvPr/>
          </p:nvSpPr>
          <p:spPr>
            <a:xfrm>
              <a:off x="14711" y="4707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8" name="圆角矩形 117"/>
            <p:cNvSpPr/>
            <p:nvPr/>
          </p:nvSpPr>
          <p:spPr>
            <a:xfrm>
              <a:off x="14711" y="6061"/>
              <a:ext cx="458" cy="327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9" name="圆角矩形 118"/>
            <p:cNvSpPr/>
            <p:nvPr/>
          </p:nvSpPr>
          <p:spPr>
            <a:xfrm>
              <a:off x="17151" y="4580"/>
              <a:ext cx="591" cy="373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圆角矩形 119"/>
            <p:cNvSpPr/>
            <p:nvPr/>
          </p:nvSpPr>
          <p:spPr>
            <a:xfrm>
              <a:off x="17217" y="5952"/>
              <a:ext cx="525" cy="327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1" name="圆角矩形 120"/>
            <p:cNvSpPr/>
            <p:nvPr/>
          </p:nvSpPr>
          <p:spPr>
            <a:xfrm>
              <a:off x="8058" y="6973"/>
              <a:ext cx="1843" cy="811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10939" y="8067"/>
              <a:ext cx="378" cy="626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4" name="圆角矩形 123"/>
            <p:cNvSpPr/>
            <p:nvPr/>
          </p:nvSpPr>
          <p:spPr>
            <a:xfrm>
              <a:off x="10184" y="7346"/>
              <a:ext cx="587" cy="721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5" name="圆角矩形 124"/>
            <p:cNvSpPr/>
            <p:nvPr/>
          </p:nvSpPr>
          <p:spPr>
            <a:xfrm>
              <a:off x="11985" y="6989"/>
              <a:ext cx="546" cy="1542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4" name="直接连接符 153"/>
            <p:cNvCxnSpPr>
              <a:stCxn id="153" idx="0"/>
              <a:endCxn id="104" idx="0"/>
            </p:cNvCxnSpPr>
            <p:nvPr/>
          </p:nvCxnSpPr>
          <p:spPr>
            <a:xfrm flipV="1">
              <a:off x="7058" y="3126"/>
              <a:ext cx="12786" cy="599"/>
            </a:xfrm>
            <a:prstGeom prst="line">
              <a:avLst/>
            </a:prstGeom>
            <a:ln w="28575" cmpd="sng">
              <a:solidFill>
                <a:srgbClr val="FF0000">
                  <a:alpha val="48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3" name="圆角矩形 152"/>
            <p:cNvSpPr/>
            <p:nvPr/>
          </p:nvSpPr>
          <p:spPr>
            <a:xfrm>
              <a:off x="6857" y="3725"/>
              <a:ext cx="401" cy="307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5" name="直接连接符 154"/>
            <p:cNvCxnSpPr>
              <a:stCxn id="153" idx="2"/>
              <a:endCxn id="104" idx="2"/>
            </p:cNvCxnSpPr>
            <p:nvPr/>
          </p:nvCxnSpPr>
          <p:spPr>
            <a:xfrm flipV="1">
              <a:off x="7058" y="3917"/>
              <a:ext cx="12786" cy="115"/>
            </a:xfrm>
            <a:prstGeom prst="line">
              <a:avLst/>
            </a:prstGeom>
            <a:ln w="28575" cmpd="sng">
              <a:solidFill>
                <a:srgbClr val="FF0000">
                  <a:alpha val="48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56" name="图片 155"/>
            <p:cNvPicPr/>
            <p:nvPr/>
          </p:nvPicPr>
          <p:blipFill>
            <a:blip r:embed="rId52"/>
            <a:stretch>
              <a:fillRect/>
            </a:stretch>
          </p:blipFill>
          <p:spPr>
            <a:xfrm>
              <a:off x="19163" y="4850"/>
              <a:ext cx="1758" cy="1828"/>
            </a:xfrm>
            <a:prstGeom prst="rect">
              <a:avLst/>
            </a:prstGeom>
          </p:spPr>
        </p:pic>
        <p:cxnSp>
          <p:nvCxnSpPr>
            <p:cNvPr id="157" name="直接连接符 156"/>
            <p:cNvCxnSpPr>
              <a:stCxn id="120" idx="0"/>
              <a:endCxn id="158" idx="0"/>
            </p:cNvCxnSpPr>
            <p:nvPr/>
          </p:nvCxnSpPr>
          <p:spPr>
            <a:xfrm flipV="1">
              <a:off x="17480" y="4953"/>
              <a:ext cx="2284" cy="999"/>
            </a:xfrm>
            <a:prstGeom prst="line">
              <a:avLst/>
            </a:prstGeom>
            <a:ln w="28575" cmpd="sng">
              <a:solidFill>
                <a:srgbClr val="FF0000">
                  <a:alpha val="48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8" name="圆角矩形 157"/>
            <p:cNvSpPr/>
            <p:nvPr/>
          </p:nvSpPr>
          <p:spPr>
            <a:xfrm>
              <a:off x="19378" y="4953"/>
              <a:ext cx="772" cy="717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9" name="直接连接符 158"/>
            <p:cNvCxnSpPr>
              <a:stCxn id="120" idx="2"/>
              <a:endCxn id="158" idx="2"/>
            </p:cNvCxnSpPr>
            <p:nvPr/>
          </p:nvCxnSpPr>
          <p:spPr>
            <a:xfrm flipV="1">
              <a:off x="17480" y="5670"/>
              <a:ext cx="2284" cy="609"/>
            </a:xfrm>
            <a:prstGeom prst="line">
              <a:avLst/>
            </a:prstGeom>
            <a:ln w="28575" cmpd="sng">
              <a:solidFill>
                <a:srgbClr val="FF0000">
                  <a:alpha val="48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60" name="图片 159"/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19217" y="10240"/>
              <a:ext cx="1705" cy="1385"/>
            </a:xfrm>
            <a:prstGeom prst="rect">
              <a:avLst/>
            </a:prstGeom>
          </p:spPr>
        </p:pic>
        <p:sp>
          <p:nvSpPr>
            <p:cNvPr id="161" name="圆角矩形 160"/>
            <p:cNvSpPr/>
            <p:nvPr/>
          </p:nvSpPr>
          <p:spPr>
            <a:xfrm>
              <a:off x="19428" y="10410"/>
              <a:ext cx="882" cy="811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2" name="图片 161"/>
            <p:cNvPicPr/>
            <p:nvPr/>
          </p:nvPicPr>
          <p:blipFill>
            <a:blip r:embed="rId54"/>
            <a:stretch>
              <a:fillRect/>
            </a:stretch>
          </p:blipFill>
          <p:spPr>
            <a:xfrm>
              <a:off x="19217" y="11782"/>
              <a:ext cx="1706" cy="1256"/>
            </a:xfrm>
            <a:prstGeom prst="rect">
              <a:avLst/>
            </a:prstGeom>
          </p:spPr>
        </p:pic>
        <p:sp>
          <p:nvSpPr>
            <p:cNvPr id="163" name="圆角矩形 162"/>
            <p:cNvSpPr/>
            <p:nvPr/>
          </p:nvSpPr>
          <p:spPr>
            <a:xfrm>
              <a:off x="19844" y="11944"/>
              <a:ext cx="882" cy="555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4070" y="6973"/>
              <a:ext cx="653" cy="811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16951" y="8067"/>
              <a:ext cx="486" cy="626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6377" y="7514"/>
              <a:ext cx="573" cy="553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997" y="6989"/>
              <a:ext cx="702" cy="1542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5045" y="6989"/>
              <a:ext cx="1318" cy="553"/>
            </a:xfrm>
            <a:prstGeom prst="roundRect">
              <a:avLst/>
            </a:prstGeom>
            <a:noFill/>
            <a:ln w="28575" cmpd="sng">
              <a:solidFill>
                <a:srgbClr val="FFFF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058" y="10240"/>
              <a:ext cx="1843" cy="811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0939" y="11334"/>
              <a:ext cx="378" cy="626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0184" y="10613"/>
              <a:ext cx="587" cy="721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1985" y="10256"/>
              <a:ext cx="546" cy="1542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4022" y="10240"/>
              <a:ext cx="653" cy="811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6903" y="11334"/>
              <a:ext cx="486" cy="626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6329" y="10781"/>
              <a:ext cx="573" cy="553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949" y="10256"/>
              <a:ext cx="702" cy="1542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4997" y="10256"/>
              <a:ext cx="1318" cy="553"/>
            </a:xfrm>
            <a:prstGeom prst="roundRect">
              <a:avLst/>
            </a:prstGeom>
            <a:noFill/>
            <a:ln w="28575" cmpd="sng">
              <a:solidFill>
                <a:srgbClr val="00B05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889" y="4053"/>
              <a:ext cx="1138" cy="46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Sport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236" y="6250"/>
              <a:ext cx="1798" cy="46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Semantic 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293" y="4066"/>
              <a:ext cx="1096" cy="46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Fast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893" y="11173"/>
              <a:ext cx="2496" cy="81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Complex 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Background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85" y="2131"/>
              <a:ext cx="131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latin typeface="Times New Roman" panose="02020603050405020304" charset="0"/>
                  <a:cs typeface="Times New Roman" panose="02020603050405020304" charset="0"/>
                </a:rPr>
                <a:t>Tag </a:t>
              </a:r>
              <a:endParaRPr lang="en-US" altLang="zh-CN" sz="28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9624" y="4127"/>
              <a:ext cx="12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blur</a:t>
              </a:r>
              <a:endParaRPr lang="zh-CN" altLang="en-US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9275" y="6766"/>
              <a:ext cx="1648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artifacts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0" name="立方体 39"/>
            <p:cNvSpPr/>
            <p:nvPr/>
          </p:nvSpPr>
          <p:spPr>
            <a:xfrm>
              <a:off x="1088" y="602"/>
              <a:ext cx="2108" cy="768"/>
            </a:xfrm>
            <a:prstGeom prst="cube">
              <a:avLst>
                <a:gd name="adj" fmla="val 2315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 b="1" i="1">
                  <a:solidFill>
                    <a:schemeClr val="accent1"/>
                  </a:solidFill>
                  <a:latin typeface="Times New Roman" panose="02020603050405020304" charset="0"/>
                  <a:cs typeface="Times New Roman" panose="02020603050405020304" charset="0"/>
                </a:rPr>
                <a:t>NOF</a:t>
              </a:r>
              <a:endParaRPr lang="en-US" altLang="zh-CN" sz="2400" b="1" i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3" y="1366"/>
              <a:ext cx="231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i="1">
                  <a:latin typeface="Times New Roman" panose="02020603050405020304" charset="0"/>
                  <a:cs typeface="Times New Roman" panose="02020603050405020304" charset="0"/>
                </a:rPr>
                <a:t>(n, s) = (5, 10)</a:t>
              </a:r>
              <a:endParaRPr lang="en-US" altLang="zh-CN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V="1">
              <a:off x="808" y="2071"/>
              <a:ext cx="2697" cy="15"/>
            </a:xfrm>
            <a:prstGeom prst="line">
              <a:avLst/>
            </a:prstGeom>
            <a:ln w="28575" cmpd="sng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4" name="圆角矩形 43"/>
            <p:cNvSpPr/>
            <p:nvPr/>
          </p:nvSpPr>
          <p:spPr>
            <a:xfrm>
              <a:off x="1236" y="6811"/>
              <a:ext cx="1798" cy="46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Directios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</p:spTree>
    <p:custDataLst>
      <p:tags r:id="rId5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rame_00032"/>
          <p:cNvPicPr/>
          <p:nvPr/>
        </p:nvPicPr>
        <p:blipFill>
          <a:blip r:embed="rId1"/>
          <a:stretch>
            <a:fillRect/>
          </a:stretch>
        </p:blipFill>
        <p:spPr>
          <a:xfrm>
            <a:off x="1867577" y="2920012"/>
            <a:ext cx="1602184" cy="799292"/>
          </a:xfrm>
          <a:prstGeom prst="rect">
            <a:avLst/>
          </a:prstGeom>
        </p:spPr>
      </p:pic>
      <p:pic>
        <p:nvPicPr>
          <p:cNvPr id="3" name="图片 2" descr="frame_00034"/>
          <p:cNvPicPr/>
          <p:nvPr/>
        </p:nvPicPr>
        <p:blipFill>
          <a:blip r:embed="rId2"/>
          <a:stretch>
            <a:fillRect/>
          </a:stretch>
        </p:blipFill>
        <p:spPr>
          <a:xfrm>
            <a:off x="3469866" y="2922552"/>
            <a:ext cx="1602184" cy="799292"/>
          </a:xfrm>
          <a:prstGeom prst="rect">
            <a:avLst/>
          </a:prstGeom>
        </p:spPr>
      </p:pic>
      <p:pic>
        <p:nvPicPr>
          <p:cNvPr id="4" name="图片 3" descr="frame_00036"/>
          <p:cNvPicPr/>
          <p:nvPr/>
        </p:nvPicPr>
        <p:blipFill>
          <a:blip r:embed="rId3"/>
          <a:stretch>
            <a:fillRect/>
          </a:stretch>
        </p:blipFill>
        <p:spPr>
          <a:xfrm>
            <a:off x="5065168" y="2922552"/>
            <a:ext cx="1602184" cy="799292"/>
          </a:xfrm>
          <a:prstGeom prst="rect">
            <a:avLst/>
          </a:prstGeom>
        </p:spPr>
      </p:pic>
      <p:pic>
        <p:nvPicPr>
          <p:cNvPr id="35" name="图片 34" descr="frame_00038"/>
          <p:cNvPicPr/>
          <p:nvPr/>
        </p:nvPicPr>
        <p:blipFill>
          <a:blip r:embed="rId4"/>
          <a:stretch>
            <a:fillRect/>
          </a:stretch>
        </p:blipFill>
        <p:spPr>
          <a:xfrm>
            <a:off x="6668092" y="2922552"/>
            <a:ext cx="1602184" cy="799292"/>
          </a:xfrm>
          <a:prstGeom prst="rect">
            <a:avLst/>
          </a:prstGeom>
        </p:spPr>
      </p:pic>
      <p:pic>
        <p:nvPicPr>
          <p:cNvPr id="36" name="图片 35" descr="frame_00039"/>
          <p:cNvPicPr/>
          <p:nvPr/>
        </p:nvPicPr>
        <p:blipFill>
          <a:blip r:embed="rId5"/>
          <a:stretch>
            <a:fillRect/>
          </a:stretch>
        </p:blipFill>
        <p:spPr>
          <a:xfrm>
            <a:off x="8264030" y="2920647"/>
            <a:ext cx="1602184" cy="799292"/>
          </a:xfrm>
          <a:prstGeom prst="rect">
            <a:avLst/>
          </a:prstGeom>
        </p:spPr>
      </p:pic>
      <p:pic>
        <p:nvPicPr>
          <p:cNvPr id="37" name="图片 36" descr="frame_00040"/>
          <p:cNvPicPr/>
          <p:nvPr/>
        </p:nvPicPr>
        <p:blipFill>
          <a:blip r:embed="rId6"/>
          <a:stretch>
            <a:fillRect/>
          </a:stretch>
        </p:blipFill>
        <p:spPr>
          <a:xfrm>
            <a:off x="9866318" y="2927632"/>
            <a:ext cx="1602184" cy="799292"/>
          </a:xfrm>
          <a:prstGeom prst="rect">
            <a:avLst/>
          </a:prstGeom>
        </p:spPr>
      </p:pic>
      <p:pic>
        <p:nvPicPr>
          <p:cNvPr id="5" name="图片 4" descr="00000031"/>
          <p:cNvPicPr/>
          <p:nvPr/>
        </p:nvPicPr>
        <p:blipFill>
          <a:blip r:embed="rId7"/>
          <a:stretch>
            <a:fillRect/>
          </a:stretch>
        </p:blipFill>
        <p:spPr>
          <a:xfrm>
            <a:off x="1866307" y="3719568"/>
            <a:ext cx="1602184" cy="799292"/>
          </a:xfrm>
          <a:prstGeom prst="rect">
            <a:avLst/>
          </a:prstGeom>
        </p:spPr>
      </p:pic>
      <p:pic>
        <p:nvPicPr>
          <p:cNvPr id="6" name="图片 5" descr="00000033"/>
          <p:cNvPicPr/>
          <p:nvPr/>
        </p:nvPicPr>
        <p:blipFill>
          <a:blip r:embed="rId8"/>
          <a:stretch>
            <a:fillRect/>
          </a:stretch>
        </p:blipFill>
        <p:spPr>
          <a:xfrm>
            <a:off x="3469866" y="3719568"/>
            <a:ext cx="1602184" cy="799292"/>
          </a:xfrm>
          <a:prstGeom prst="rect">
            <a:avLst/>
          </a:prstGeom>
        </p:spPr>
      </p:pic>
      <p:pic>
        <p:nvPicPr>
          <p:cNvPr id="7" name="图片 6" descr="00000035"/>
          <p:cNvPicPr/>
          <p:nvPr/>
        </p:nvPicPr>
        <p:blipFill>
          <a:blip r:embed="rId9"/>
          <a:stretch>
            <a:fillRect/>
          </a:stretch>
        </p:blipFill>
        <p:spPr>
          <a:xfrm>
            <a:off x="5066438" y="3719568"/>
            <a:ext cx="1602184" cy="799292"/>
          </a:xfrm>
          <a:prstGeom prst="rect">
            <a:avLst/>
          </a:prstGeom>
        </p:spPr>
      </p:pic>
      <p:pic>
        <p:nvPicPr>
          <p:cNvPr id="41" name="图片 40" descr="00000037"/>
          <p:cNvPicPr/>
          <p:nvPr/>
        </p:nvPicPr>
        <p:blipFill>
          <a:blip r:embed="rId10"/>
          <a:stretch>
            <a:fillRect/>
          </a:stretch>
        </p:blipFill>
        <p:spPr>
          <a:xfrm>
            <a:off x="6668727" y="3722108"/>
            <a:ext cx="1602184" cy="799292"/>
          </a:xfrm>
          <a:prstGeom prst="rect">
            <a:avLst/>
          </a:prstGeom>
        </p:spPr>
      </p:pic>
      <p:pic>
        <p:nvPicPr>
          <p:cNvPr id="43" name="图片 42" descr="00000038"/>
          <p:cNvPicPr/>
          <p:nvPr/>
        </p:nvPicPr>
        <p:blipFill>
          <a:blip r:embed="rId11"/>
          <a:stretch>
            <a:fillRect/>
          </a:stretch>
        </p:blipFill>
        <p:spPr>
          <a:xfrm>
            <a:off x="8264030" y="3719568"/>
            <a:ext cx="1602184" cy="799292"/>
          </a:xfrm>
          <a:prstGeom prst="rect">
            <a:avLst/>
          </a:prstGeom>
        </p:spPr>
      </p:pic>
      <p:pic>
        <p:nvPicPr>
          <p:cNvPr id="44" name="图片 43" descr="00000039"/>
          <p:cNvPicPr/>
          <p:nvPr/>
        </p:nvPicPr>
        <p:blipFill>
          <a:blip r:embed="rId12"/>
          <a:stretch>
            <a:fillRect/>
          </a:stretch>
        </p:blipFill>
        <p:spPr>
          <a:xfrm>
            <a:off x="9867589" y="3727189"/>
            <a:ext cx="1602184" cy="799292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73.7,&quot;left&quot;:186.45,&quot;top&quot;:14.2,&quot;width&quot;:757.5}"/>
</p:tagLst>
</file>

<file path=ppt/tags/tag64.xml><?xml version="1.0" encoding="utf-8"?>
<p:tagLst xmlns:p="http://schemas.openxmlformats.org/presentationml/2006/main">
  <p:tag name="KSO_WM_DIAGRAM_VIRTUALLY_FRAME" val="{&quot;height&quot;:73.7,&quot;left&quot;:186.45,&quot;top&quot;:14.2,&quot;width&quot;:757.5}"/>
</p:tagLst>
</file>

<file path=ppt/tags/tag65.xml><?xml version="1.0" encoding="utf-8"?>
<p:tagLst xmlns:p="http://schemas.openxmlformats.org/presentationml/2006/main">
  <p:tag name="KSO_WM_DIAGRAM_VIRTUALLY_FRAME" val="{&quot;height&quot;:73.7,&quot;left&quot;:186.45,&quot;top&quot;:14.2,&quot;width&quot;:757.5}"/>
</p:tagLst>
</file>

<file path=ppt/tags/tag66.xml><?xml version="1.0" encoding="utf-8"?>
<p:tagLst xmlns:p="http://schemas.openxmlformats.org/presentationml/2006/main">
  <p:tag name="KSO_WM_DIAGRAM_VIRTUALLY_FRAME" val="{&quot;height&quot;:73.7,&quot;left&quot;:186.45,&quot;top&quot;:14.2,&quot;width&quot;:757.5}"/>
</p:tagLst>
</file>

<file path=ppt/tags/tag67.xml><?xml version="1.0" encoding="utf-8"?>
<p:tagLst xmlns:p="http://schemas.openxmlformats.org/presentationml/2006/main">
  <p:tag name="KSO_WM_DIAGRAM_VIRTUALLY_FRAME" val="{&quot;height&quot;:73.7,&quot;left&quot;:186.45,&quot;top&quot;:14.2,&quot;width&quot;:757.5}"/>
</p:tagLst>
</file>

<file path=ppt/tags/tag68.xml><?xml version="1.0" encoding="utf-8"?>
<p:tagLst xmlns:p="http://schemas.openxmlformats.org/presentationml/2006/main">
  <p:tag name="KSO_WM_DIAGRAM_VIRTUALLY_FRAME" val="{&quot;height&quot;:73.7,&quot;left&quot;:186.45,&quot;top&quot;:14.2,&quot;width&quot;:757.5}"/>
</p:tagLst>
</file>

<file path=ppt/tags/tag69.xml><?xml version="1.0" encoding="utf-8"?>
<p:tagLst xmlns:p="http://schemas.openxmlformats.org/presentationml/2006/main">
  <p:tag name="KSO_WM_DIAGRAM_VIRTUALLY_FRAME" val="{&quot;height&quot;:73.7,&quot;left&quot;:186.45,&quot;top&quot;:14.2,&quot;width&quot;:757.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73.7,&quot;left&quot;:186.45,&quot;top&quot;:14.2,&quot;width&quot;:757.5}"/>
</p:tagLst>
</file>

<file path=ppt/tags/tag71.xml><?xml version="1.0" encoding="utf-8"?>
<p:tagLst xmlns:p="http://schemas.openxmlformats.org/presentationml/2006/main">
  <p:tag name="KSO_WM_DIAGRAM_VIRTUALLY_FRAME" val="{&quot;height&quot;:73.7,&quot;left&quot;:186.45,&quot;top&quot;:14.2,&quot;width&quot;:757.5}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4479670,20255413,20178008],&quot;65&quot;:[20205081]}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resource_record_key" val="{&quot;10&quot;:[4479670,20255413,20178008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WPS 演示</Application>
  <PresentationFormat>宽屏</PresentationFormat>
  <Paragraphs>41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Times New Roman</vt:lpstr>
      <vt:lpstr>微软雅黑</vt:lpstr>
      <vt:lpstr>Arial Unicode MS</vt:lpstr>
      <vt:lpstr>Calibri</vt:lpstr>
      <vt:lpstr>Cambria Math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忒夙.</cp:lastModifiedBy>
  <cp:revision>380</cp:revision>
  <dcterms:created xsi:type="dcterms:W3CDTF">2019-06-19T02:08:00Z</dcterms:created>
  <dcterms:modified xsi:type="dcterms:W3CDTF">2025-12-09T16:08:26Z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12685B93214C4FE9ACFCD88136A9F339_11</vt:lpwstr>
  </property>
</Properties>
</file>